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309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2" r:id="rId65"/>
    <p:sldId id="321" r:id="rId66"/>
    <p:sldId id="323" r:id="rId67"/>
    <p:sldId id="329" r:id="rId68"/>
    <p:sldId id="326" r:id="rId69"/>
    <p:sldId id="327" r:id="rId70"/>
    <p:sldId id="328" r:id="rId71"/>
    <p:sldId id="330" r:id="rId72"/>
    <p:sldId id="325" r:id="rId73"/>
    <p:sldId id="307" r:id="rId74"/>
    <p:sldId id="308" r:id="rId7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08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64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17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79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8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17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09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11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4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942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899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53B4E-D60C-46B4-AA91-E4EE1E6EAFE8}" type="datetimeFigureOut">
              <a:rPr lang="ko-KR" altLang="en-US" smtClean="0"/>
              <a:t>2023-03-15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658A6-61DE-45DC-A577-BC5042ABD4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787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://youjy12.dothome.co.kr/1-4/index.html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38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6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7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99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20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05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30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71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2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3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0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13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994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50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53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4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78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07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5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8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1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7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67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99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0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18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77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29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11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43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0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21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62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7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83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36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3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67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40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29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78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3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2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21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28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7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9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0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3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9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8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9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6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8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0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5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4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7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3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0</Words>
  <Application>Microsoft Office PowerPoint</Application>
  <PresentationFormat>와이드스크린</PresentationFormat>
  <Paragraphs>0</Paragraphs>
  <Slides>74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7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</cp:revision>
  <dcterms:created xsi:type="dcterms:W3CDTF">2023-03-13T03:56:46Z</dcterms:created>
  <dcterms:modified xsi:type="dcterms:W3CDTF">2023-03-15T06:20:16Z</dcterms:modified>
</cp:coreProperties>
</file>